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893" autoAdjust="0"/>
  </p:normalViewPr>
  <p:slideViewPr>
    <p:cSldViewPr>
      <p:cViewPr varScale="1">
        <p:scale>
          <a:sx n="53" d="100"/>
          <a:sy n="53" d="100"/>
        </p:scale>
        <p:origin x="32" y="4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10CB0A1-CCF0-438E-8A6C-B4BC144CB77D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8CC08A-3B82-44E9-9286-E4955685EB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986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27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02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0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主阿，我們聚集祢前，要來傳說完全救法，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Lord, in Thy presence we are met,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 full salvation to proclaim,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使我見證所得恩典，並因祢名，望人接納；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testify of grace received,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Or offered now in Jesus’ name;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恩主，我靈向祢祈求，願祢將我羨慕成就。</a:t>
            </a:r>
            <a:endParaRPr lang="zh-CN" altLang="en-US" sz="2800" dirty="0"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Dear Lord, to Thee our spirits cry, our </a:t>
            </a:r>
            <a:r>
              <a:rPr lang="en-US" altLang="zh-CN" sz="2800" dirty="0" err="1">
                <a:ea typeface="宋体" pitchFamily="2" charset="-122"/>
              </a:rPr>
              <a:t>ev’ry</a:t>
            </a:r>
            <a:r>
              <a:rPr lang="en-US" altLang="zh-CN" sz="2800" dirty="0">
                <a:ea typeface="宋体" pitchFamily="2" charset="-122"/>
              </a:rPr>
              <a:t> longing satisfy.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H691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主阿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我們聚集祢前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 </a:t>
            </a:r>
            <a:br>
              <a:rPr lang="zh-CN" altLang="en-US" sz="26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LORD, IN THY PRESENCE WE ARE MET  </a:t>
            </a:r>
            <a:r>
              <a:rPr lang="en-US" altLang="zh-CN" sz="2400" dirty="0">
                <a:effectLst/>
                <a:latin typeface="Arial Narrow" pitchFamily="34" charset="0"/>
                <a:ea typeface="MingLiU" pitchFamily="49" charset="-120"/>
                <a:cs typeface="DaunPenh" pitchFamily="2" charset="0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4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691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饑餓的心，從祢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接受赦免、能力或是清潔，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ask Thee, Lord, for Thou art here,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Make this a Pentecostal hour,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我求祢，主，使這時候成為又一的五旬節；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</a:t>
            </a:r>
            <a:r>
              <a:rPr lang="en-US" altLang="zh-CN" sz="2800" dirty="0" err="1">
                <a:ea typeface="宋体" pitchFamily="2" charset="-122"/>
              </a:rPr>
              <a:t>hung’ring</a:t>
            </a:r>
            <a:r>
              <a:rPr lang="en-US" altLang="zh-CN" sz="2800" dirty="0">
                <a:ea typeface="宋体" pitchFamily="2" charset="-122"/>
              </a:rPr>
              <a:t> souls from Thee receive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Pardon, or purity, or </a:t>
            </a:r>
            <a:r>
              <a:rPr lang="en-US" altLang="zh-CN" sz="2800" dirty="0" err="1">
                <a:ea typeface="宋体" pitchFamily="2" charset="-122"/>
              </a:rPr>
              <a:t>pow’r</a:t>
            </a:r>
            <a:r>
              <a:rPr lang="en-US" altLang="zh-CN" sz="2800" dirty="0">
                <a:ea typeface="宋体" pitchFamily="2" charset="-122"/>
              </a:rPr>
              <a:t>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開通耳聾，開明目盲，帶領靈魂得祢釋放。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Unstop deaf ears, let blind eyes see,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Bring souls into Thy liberty.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4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691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在此有人對罪厭煩，厭煩，因為裡面墮落，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Thou </a:t>
            </a:r>
            <a:r>
              <a:rPr lang="en-US" altLang="zh-CN" sz="2800" dirty="0" err="1">
                <a:ea typeface="宋体" pitchFamily="2" charset="-122"/>
              </a:rPr>
              <a:t>knowest</a:t>
            </a:r>
            <a:r>
              <a:rPr lang="en-US" altLang="zh-CN" sz="2800" dirty="0">
                <a:ea typeface="宋体" pitchFamily="2" charset="-122"/>
              </a:rPr>
              <a:t> sin-sick souls are here,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Sick with depravity within,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現今失望、疲倦、不安，而祢在此要除罪惡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；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Restless, discouraged, weary ones,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Thou art here to cleanse from sin;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100" dirty="0">
                <a:latin typeface="標楷體" pitchFamily="65" charset="-120"/>
                <a:ea typeface="標楷體" pitchFamily="65" charset="-120"/>
              </a:rPr>
              <a:t>求祢說：</a:t>
            </a:r>
            <a:r>
              <a:rPr lang="zh-TW" altLang="en-US" sz="31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100" dirty="0">
                <a:latin typeface="標楷體" pitchFamily="65" charset="-120"/>
                <a:ea typeface="標楷體" pitchFamily="65" charset="-120"/>
              </a:rPr>
              <a:t>我肯，你潔淨”；拯救、聖別每個生命。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speak the word “I will, be whole,”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save and sanctify each soul.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4607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691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賜祢僕人今有膽量，他們纔能忠心傳話；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Grant to Thy servants boldness now, 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That faithfully they speak Thy Word,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求祢伸手醫治病恙，神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蹟奇事從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出發；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By stretching forth Thy hand to heal, 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Let signs and wonders from the Lord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命其成在我們中間，求父將子如此榮顯。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Here in our midst today be done. 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So, Father, glorify Thy Son.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4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691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主，我等候祢的聖言，成功在祢僕人身上；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wait according to Thy Word, 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Lord, let it to Thy servants be;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不讓自己驕傲，成見，或是不信把祢阻擋；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May nothing, self, pride, prejudice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Or unbelief, still hinder Thee;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願祢聖靈自由開墾柔軟的心、降服的人。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 err="1">
                <a:ea typeface="宋体" pitchFamily="2" charset="-122"/>
              </a:rPr>
              <a:t>Bless’d</a:t>
            </a:r>
            <a:r>
              <a:rPr lang="en-US" altLang="zh-CN" sz="2800" dirty="0">
                <a:ea typeface="宋体" pitchFamily="2" charset="-122"/>
              </a:rPr>
              <a:t> Spirit, have unhindered way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yielded hearts and lives today.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90</TotalTime>
  <Words>519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宋体</vt:lpstr>
      <vt:lpstr>Microsoft JhengHei</vt:lpstr>
      <vt:lpstr>新細明體</vt:lpstr>
      <vt:lpstr>DFKai-SB</vt:lpstr>
      <vt:lpstr>DFKai-SB</vt:lpstr>
      <vt:lpstr>MingLiU</vt:lpstr>
      <vt:lpstr>Arial</vt:lpstr>
      <vt:lpstr>Arial Narrow</vt:lpstr>
      <vt:lpstr>Calibri</vt:lpstr>
      <vt:lpstr>DaunPenh</vt:lpstr>
      <vt:lpstr>Times New Roman</vt:lpstr>
      <vt:lpstr>Wingdings</vt:lpstr>
      <vt:lpstr>cccta_hymn</vt:lpstr>
      <vt:lpstr>H691  主阿，我們聚集祢前  LORD, IN THY PRESENCE WE ARE MET 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691 主阿，我們聚集祢前 LORD, IN THY PRESENCE WE ARE MET</dc:title>
  <dc:subject>Hymnary 聖徒詩歌</dc:subject>
  <dc:creator>LIU</dc:creator>
  <cp:lastModifiedBy>Timothy Liang</cp:lastModifiedBy>
  <cp:revision>25</cp:revision>
  <dcterms:created xsi:type="dcterms:W3CDTF">2001-01-30T20:53:50Z</dcterms:created>
  <dcterms:modified xsi:type="dcterms:W3CDTF">2017-08-06T15:50:43Z</dcterms:modified>
</cp:coreProperties>
</file>